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2B6F"/>
    <a:srgbClr val="BA32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3"/>
    <p:restoredTop sz="94540"/>
  </p:normalViewPr>
  <p:slideViewPr>
    <p:cSldViewPr snapToGrid="0">
      <p:cViewPr varScale="1">
        <p:scale>
          <a:sx n="114" d="100"/>
          <a:sy n="114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04013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7176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763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0" i="0">
                <a:solidFill>
                  <a:srgbClr val="BA328D"/>
                </a:solidFill>
                <a:latin typeface="ITC Avant Garde Std XLt" panose="020B0302020202020204" pitchFamily="34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solidFill>
                  <a:srgbClr val="382B6F"/>
                </a:solidFill>
                <a:latin typeface="ITC Avant Garde Std Bk" panose="020B0502020202020204" pitchFamily="34" charset="77"/>
              </a:defRPr>
            </a:lvl1pPr>
            <a:lvl2pPr>
              <a:defRPr b="0" i="0">
                <a:solidFill>
                  <a:srgbClr val="382B6F"/>
                </a:solidFill>
                <a:latin typeface="ITC Avant Garde Std Bk" panose="020B0502020202020204" pitchFamily="34" charset="77"/>
              </a:defRPr>
            </a:lvl2pPr>
            <a:lvl3pPr>
              <a:defRPr b="0" i="0">
                <a:solidFill>
                  <a:srgbClr val="382B6F"/>
                </a:solidFill>
                <a:latin typeface="ITC Avant Garde Std Bk" panose="020B0502020202020204" pitchFamily="34" charset="77"/>
              </a:defRPr>
            </a:lvl3pPr>
            <a:lvl4pPr>
              <a:defRPr b="0" i="0">
                <a:solidFill>
                  <a:srgbClr val="382B6F"/>
                </a:solidFill>
                <a:latin typeface="ITC Avant Garde Std Bk" panose="020B0502020202020204" pitchFamily="34" charset="77"/>
              </a:defRPr>
            </a:lvl4pPr>
            <a:lvl5pPr>
              <a:defRPr b="0" i="0">
                <a:solidFill>
                  <a:srgbClr val="382B6F"/>
                </a:solidFill>
                <a:latin typeface="ITC Avant Garde Std Bk" panose="020B0502020202020204" pitchFamily="34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59382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9286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82982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580409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84400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54675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913331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E1656-B6FD-0642-973B-C23DA57FD3EC}" type="datetimeFigureOut">
              <a:rPr lang="en-BE" smtClean="0"/>
              <a:t>10/02/2025</a:t>
            </a:fld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6D501-4D2B-A848-8C14-6EA748D7CD09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37751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www.</a:t>
            </a:r>
            <a:r>
              <a:rPr lang="en-GB" sz="1050" b="1"/>
              <a:t>sfbc-asso</a:t>
            </a:r>
            <a:r>
              <a:rPr lang="en-GB"/>
              <a:t>.fr</a:t>
            </a:r>
            <a:endParaRPr lang="en-B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b="1"/>
              <a:t>Mercure Lyon Centre Château Perrache</a:t>
            </a:r>
          </a:p>
          <a:p>
            <a:r>
              <a:rPr lang="en-GB"/>
              <a:t>Cours de Verdun-Rambaud,12 – 69002 LYON</a:t>
            </a:r>
            <a:endParaRPr lang="en-B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14 </a:t>
            </a:r>
            <a:r>
              <a:rPr lang="en-GB" b="1"/>
              <a:t>MARS</a:t>
            </a:r>
            <a:r>
              <a:rPr lang="en-GB"/>
              <a:t> 2025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687905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>
          <a:solidFill>
            <a:srgbClr val="BA328D"/>
          </a:solidFill>
          <a:latin typeface="ITC Avant Garde Std XLt" panose="020B0302020202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382B6F"/>
          </a:solidFill>
          <a:latin typeface="ITC Avant Garde Std Bk" panose="020B0502020202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sphere with purple text&#10;&#10;AI-generated content may be incorrect.">
            <a:extLst>
              <a:ext uri="{FF2B5EF4-FFF2-40B4-BE49-F238E27FC236}">
                <a16:creationId xmlns:a16="http://schemas.microsoft.com/office/drawing/2014/main" id="{F2AD17A1-0C78-C79A-9A27-ECC8B0F5B3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41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24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ITC Avant Garde Std Bk</vt:lpstr>
      <vt:lpstr>ITC Avant Garde Std XLt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Humacom Dejan ILIC</dc:creator>
  <cp:lastModifiedBy>Dejan Ilic</cp:lastModifiedBy>
  <cp:revision>6</cp:revision>
  <dcterms:created xsi:type="dcterms:W3CDTF">2024-06-20T06:50:06Z</dcterms:created>
  <dcterms:modified xsi:type="dcterms:W3CDTF">2025-02-10T08:49:45Z</dcterms:modified>
</cp:coreProperties>
</file>