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2B6F"/>
    <a:srgbClr val="BA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7"/>
    <p:restoredTop sz="94540"/>
  </p:normalViewPr>
  <p:slideViewPr>
    <p:cSldViewPr snapToGrid="0">
      <p:cViewPr varScale="1">
        <p:scale>
          <a:sx n="114" d="100"/>
          <a:sy n="114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24763-257D-EC1C-5DD6-D1BC22C24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0C2D7-D034-A6A3-DC51-45B7CCBF0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4EEE3-2FE7-6B1E-0548-661DF3C4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E6311-F103-0C8D-B655-6629A3032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B78D9-E9C1-0615-EDE9-9ECD84EDD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3846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E689-1C02-7AFA-D739-5E0D361DD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9BCB0-D8A8-A473-EFEB-2B6BC780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154BC-59DB-8B1E-2901-99DE3556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40633-2117-D003-B22B-6D538F59D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61699-8B67-61D3-D137-BBD6E39F8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458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9BD74D-BD73-BEAB-6B7F-F75A5C0ED2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CE4AE-1F78-EB1D-2FE5-C667AA67D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5E917-3A7F-A2AD-EFA7-D762DB97B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354B1-1ACC-091E-C2F0-84FDE5112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8770C-D598-43A3-F313-C3E3FCB1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4832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E1603-E13E-2D70-D526-F416D628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E4137-4810-E2F5-2A26-EDB9B6F8E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79B05-2F38-992A-45DC-49C21FF97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B6F30-5CB8-A04E-BB19-36689583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707F-324A-3F34-6D14-564A77F9D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3698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C1084-DD10-32DD-8917-DA24C909B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D661D-5C8C-9ECC-BD91-E73ACF5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41644-0D3A-8525-8880-BEAEF384E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F38DF-3C48-0BD3-05DC-13F73D10F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D4E15-0FBB-7FB1-D666-8DC1C3C8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2009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72AD-3EA5-AE56-3128-4AC3C5ED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BFA13-31C2-7536-5B1F-D3E6890EA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E4539-1885-3714-1812-B3F71EA8E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AB05D-5732-39DE-C489-0AF45EC02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FEECC-7B99-4B77-A9A6-CBAD255B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A6F4F-188A-4060-AEDF-276B516B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6324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8D065-08DD-256F-293F-526C18189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B340C-C78B-1AA5-E076-A800E8C0F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916AC-1899-85B3-0455-A0C41BBD6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FBB676-6E0A-7716-C8FE-39C414AD9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DD04F7-2909-7843-B748-1228CB32F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5C550F-D163-481D-4780-7E8189639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0BD8A4-B2F2-4D78-E355-113370EF3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3BAFFB-D3B6-7A91-C8B9-F18AB5AB0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0433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1E735-8779-3EDC-F53A-C08CF240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4E2D7-9DAA-4C63-6814-01539362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140EB-6F63-3EEC-951F-88E5E9B3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0C8A0-2274-4D62-9EC0-B05FA944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836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B03F3B-E6D6-D043-8FBD-FE4437A3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FC4F8-DEFB-9585-1750-89CBA662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491B8-CC8C-F64A-3177-79CC4372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9846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A09F-B5AC-0FC8-2F72-A1E0FA6A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311A8-F390-C857-D84E-3E19AA04E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A6AB2-F53F-CDF7-6120-3D2E6928C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FD54A-CE13-9E2E-2E50-8091B567A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80D16-3CAD-DB43-1BE5-2F83D897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13FDF-465C-BBB4-E518-8866111D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819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7F896-B06C-061D-2309-F40769D0D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3AAB75-66CB-13BB-A326-817DFB965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60BEC-72D6-32F3-21C9-83D1A39E7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DE6F8-8A44-D270-2F3F-7759768EC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61E98-14FF-BDAC-DAA8-A388DB5C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0F37D-4ECD-8949-2CBB-441D2977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700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81720-2D61-F7DA-C268-00E4C8D4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CA56D-952E-75E8-3AFB-B65794673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2CD02-5255-0322-3E19-6C7920C22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BA328D"/>
                </a:solidFill>
                <a:latin typeface="ITC Avant Garde Std Bk" panose="020B0502020202020204" pitchFamily="34" charset="77"/>
              </a:defRPr>
            </a:lvl1pPr>
          </a:lstStyle>
          <a:p>
            <a:r>
              <a:rPr lang="en-GB" dirty="0" err="1"/>
              <a:t>www.</a:t>
            </a:r>
            <a:r>
              <a:rPr lang="en-GB" sz="1400" b="1" dirty="0" err="1"/>
              <a:t>sfbc-asso</a:t>
            </a:r>
            <a:r>
              <a:rPr lang="en-GB" dirty="0" err="1"/>
              <a:t>.fr</a:t>
            </a:r>
            <a:endParaRPr lang="en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80FC5-FF66-D9B1-3025-7AC0A766E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ITC Avant Garde Std Bk" panose="020B0502020202020204" pitchFamily="34" charset="77"/>
              </a:defRPr>
            </a:lvl1pPr>
          </a:lstStyle>
          <a:p>
            <a:r>
              <a:rPr lang="en-GB" b="1" dirty="0"/>
              <a:t>Mercure Lyon Centre Château </a:t>
            </a:r>
            <a:r>
              <a:rPr lang="en-GB" b="1" dirty="0" err="1"/>
              <a:t>Perrache</a:t>
            </a:r>
            <a:endParaRPr lang="en-GB" b="1" dirty="0"/>
          </a:p>
          <a:p>
            <a:r>
              <a:rPr lang="en-GB" dirty="0" err="1"/>
              <a:t>Cours</a:t>
            </a:r>
            <a:r>
              <a:rPr lang="en-GB" dirty="0"/>
              <a:t> de Verdun-Rambaud,12 – 69002 LYON</a:t>
            </a:r>
            <a:endParaRPr lang="en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2B8FD-F8BB-478D-1064-D2CC9A807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382B6F"/>
                </a:solidFill>
                <a:latin typeface="ITC Avant Garde Std Bk" panose="020B0502020202020204" pitchFamily="34" charset="77"/>
              </a:defRPr>
            </a:lvl1pPr>
          </a:lstStyle>
          <a:p>
            <a:r>
              <a:rPr lang="en-GB" dirty="0"/>
              <a:t>14 </a:t>
            </a:r>
            <a:r>
              <a:rPr lang="en-GB" b="1" dirty="0"/>
              <a:t>MARS</a:t>
            </a:r>
            <a:r>
              <a:rPr lang="en-GB" dirty="0"/>
              <a:t> 2025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405099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rgbClr val="BA328D"/>
          </a:solidFill>
          <a:latin typeface="ITC Avant Garde Std XLt" panose="020B0302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white and purple poster&#10;&#10;AI-generated content may be incorrect.">
            <a:extLst>
              <a:ext uri="{FF2B5EF4-FFF2-40B4-BE49-F238E27FC236}">
                <a16:creationId xmlns:a16="http://schemas.microsoft.com/office/drawing/2014/main" id="{AA5345E8-071F-0422-4E09-372E093F9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4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ITC Avant Garde Std Bk</vt:lpstr>
      <vt:lpstr>ITC Avant Garde Std XLt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Humacom Dejan ILIC</dc:creator>
  <cp:lastModifiedBy>Dejan Ilic</cp:lastModifiedBy>
  <cp:revision>5</cp:revision>
  <dcterms:created xsi:type="dcterms:W3CDTF">2024-06-20T06:50:06Z</dcterms:created>
  <dcterms:modified xsi:type="dcterms:W3CDTF">2025-02-10T08:49:07Z</dcterms:modified>
</cp:coreProperties>
</file>